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6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74" r:id="rId10"/>
    <p:sldId id="672" r:id="rId11"/>
    <p:sldId id="566" r:id="rId12"/>
    <p:sldId id="565" r:id="rId13"/>
    <p:sldId id="499" r:id="rId14"/>
    <p:sldId id="508" r:id="rId15"/>
    <p:sldId id="520" r:id="rId16"/>
    <p:sldId id="575" r:id="rId17"/>
    <p:sldId id="557" r:id="rId18"/>
    <p:sldId id="666" r:id="rId19"/>
    <p:sldId id="667" r:id="rId20"/>
    <p:sldId id="681" r:id="rId21"/>
    <p:sldId id="668" r:id="rId22"/>
    <p:sldId id="669" r:id="rId23"/>
    <p:sldId id="670" r:id="rId24"/>
    <p:sldId id="584" r:id="rId25"/>
    <p:sldId id="662" r:id="rId26"/>
    <p:sldId id="578" r:id="rId27"/>
    <p:sldId id="510" r:id="rId28"/>
    <p:sldId id="663" r:id="rId29"/>
    <p:sldId id="549" r:id="rId30"/>
    <p:sldId id="577" r:id="rId31"/>
    <p:sldId id="572" r:id="rId32"/>
    <p:sldId id="587" r:id="rId33"/>
    <p:sldId id="591" r:id="rId34"/>
    <p:sldId id="588" r:id="rId35"/>
    <p:sldId id="589" r:id="rId36"/>
    <p:sldId id="639" r:id="rId37"/>
    <p:sldId id="597" r:id="rId38"/>
    <p:sldId id="585" r:id="rId39"/>
    <p:sldId id="582" r:id="rId40"/>
    <p:sldId id="551" r:id="rId41"/>
    <p:sldId id="552" r:id="rId42"/>
    <p:sldId id="599" r:id="rId43"/>
    <p:sldId id="600" r:id="rId44"/>
    <p:sldId id="601" r:id="rId45"/>
    <p:sldId id="553" r:id="rId46"/>
    <p:sldId id="602" r:id="rId47"/>
    <p:sldId id="603" r:id="rId48"/>
    <p:sldId id="604" r:id="rId49"/>
    <p:sldId id="606" r:id="rId50"/>
    <p:sldId id="612" r:id="rId51"/>
    <p:sldId id="632" r:id="rId52"/>
    <p:sldId id="634" r:id="rId53"/>
    <p:sldId id="673" r:id="rId54"/>
    <p:sldId id="635" r:id="rId55"/>
    <p:sldId id="636" r:id="rId56"/>
    <p:sldId id="630" r:id="rId57"/>
    <p:sldId id="637" r:id="rId58"/>
    <p:sldId id="638" r:id="rId59"/>
    <p:sldId id="609" r:id="rId60"/>
    <p:sldId id="607" r:id="rId61"/>
    <p:sldId id="640" r:id="rId62"/>
    <p:sldId id="641" r:id="rId63"/>
    <p:sldId id="614" r:id="rId64"/>
    <p:sldId id="619" r:id="rId65"/>
    <p:sldId id="683" r:id="rId66"/>
    <p:sldId id="684" r:id="rId67"/>
    <p:sldId id="685" r:id="rId68"/>
    <p:sldId id="686" r:id="rId69"/>
    <p:sldId id="687" r:id="rId70"/>
    <p:sldId id="648" r:id="rId71"/>
    <p:sldId id="654" r:id="rId72"/>
    <p:sldId id="655" r:id="rId73"/>
    <p:sldId id="656" r:id="rId74"/>
    <p:sldId id="660" r:id="rId75"/>
    <p:sldId id="661" r:id="rId76"/>
    <p:sldId id="550" r:id="rId77"/>
    <p:sldId id="688" r:id="rId78"/>
    <p:sldId id="674" r:id="rId79"/>
    <p:sldId id="675" r:id="rId80"/>
    <p:sldId id="676" r:id="rId81"/>
    <p:sldId id="677" r:id="rId82"/>
    <p:sldId id="678" r:id="rId83"/>
    <p:sldId id="679" r:id="rId84"/>
    <p:sldId id="682" r:id="rId8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74"/>
            <p14:sldId id="672"/>
            <p14:sldId id="566"/>
            <p14:sldId id="565"/>
            <p14:sldId id="499"/>
            <p14:sldId id="508"/>
            <p14:sldId id="520"/>
            <p14:sldId id="575"/>
            <p14:sldId id="557"/>
            <p14:sldId id="666"/>
            <p14:sldId id="667"/>
            <p14:sldId id="681"/>
            <p14:sldId id="668"/>
            <p14:sldId id="669"/>
            <p14:sldId id="670"/>
            <p14:sldId id="584"/>
            <p14:sldId id="662"/>
            <p14:sldId id="578"/>
            <p14:sldId id="510"/>
            <p14:sldId id="663"/>
            <p14:sldId id="549"/>
            <p14:sldId id="577"/>
            <p14:sldId id="572"/>
            <p14:sldId id="587"/>
            <p14:sldId id="591"/>
            <p14:sldId id="588"/>
            <p14:sldId id="589"/>
            <p14:sldId id="639"/>
            <p14:sldId id="597"/>
            <p14:sldId id="585"/>
            <p14:sldId id="582"/>
            <p14:sldId id="551"/>
            <p14:sldId id="552"/>
            <p14:sldId id="599"/>
            <p14:sldId id="600"/>
            <p14:sldId id="601"/>
            <p14:sldId id="553"/>
            <p14:sldId id="602"/>
            <p14:sldId id="603"/>
            <p14:sldId id="604"/>
            <p14:sldId id="606"/>
            <p14:sldId id="612"/>
            <p14:sldId id="632"/>
            <p14:sldId id="634"/>
            <p14:sldId id="673"/>
            <p14:sldId id="635"/>
            <p14:sldId id="636"/>
            <p14:sldId id="630"/>
            <p14:sldId id="637"/>
            <p14:sldId id="638"/>
            <p14:sldId id="609"/>
            <p14:sldId id="607"/>
            <p14:sldId id="640"/>
            <p14:sldId id="641"/>
            <p14:sldId id="614"/>
            <p14:sldId id="619"/>
            <p14:sldId id="683"/>
            <p14:sldId id="684"/>
            <p14:sldId id="685"/>
            <p14:sldId id="686"/>
            <p14:sldId id="687"/>
            <p14:sldId id="648"/>
            <p14:sldId id="654"/>
            <p14:sldId id="655"/>
            <p14:sldId id="656"/>
            <p14:sldId id="660"/>
            <p14:sldId id="661"/>
            <p14:sldId id="550"/>
            <p14:sldId id="688"/>
            <p14:sldId id="674"/>
            <p14:sldId id="675"/>
            <p14:sldId id="676"/>
            <p14:sldId id="677"/>
            <p14:sldId id="678"/>
            <p14:sldId id="679"/>
            <p14:sldId id="6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B58900"/>
    <a:srgbClr val="36544F"/>
    <a:srgbClr val="EF7D1D"/>
    <a:srgbClr val="CA9FC9"/>
    <a:srgbClr val="5AB88F"/>
    <a:srgbClr val="41719C"/>
    <a:srgbClr val="FB8E20"/>
    <a:srgbClr val="B04532"/>
    <a:srgbClr val="93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57"/>
    <p:restoredTop sz="90802" autoAdjust="0"/>
  </p:normalViewPr>
  <p:slideViewPr>
    <p:cSldViewPr snapToGrid="0" snapToObjects="1">
      <p:cViewPr varScale="1">
        <p:scale>
          <a:sx n="139" d="100"/>
          <a:sy n="139" d="100"/>
        </p:scale>
        <p:origin x="1344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02.09.18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9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82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5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05999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9905999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3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bedcon</a:t>
            </a:r>
            <a:r>
              <a:rPr lang="de-DE" sz="1400" spc="80" dirty="0">
                <a:solidFill>
                  <a:srgbClr val="D4EBE9"/>
                </a:solidFill>
              </a:rPr>
              <a:t> | September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414106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/bedcon2018-graphql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999458" y="1534316"/>
            <a:ext cx="3077867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04902" y="4143782"/>
            <a:ext cx="1926623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18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bedcon-graphql-example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EDB066-EF0E-0045-AEDA-8ABC480F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18" y="255195"/>
            <a:ext cx="5215764" cy="45087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98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Ressource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Ressource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Keine "Gesamt-Sicht"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r>
              <a:rPr lang="de-DE" sz="1800" b="0" dirty="0">
                <a:solidFill>
                  <a:srgbClr val="36544F"/>
                </a:solidFill>
              </a:rPr>
              <a:t> (auf Abfragen bezogen)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17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18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veröffentlichte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7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4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Fields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Evolution: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eine Version der API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abwärtskompatibel verändert werden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neue Typen, neue Felder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und Typen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8661AC-6600-1643-961D-B7CBED6789D3}"/>
              </a:ext>
            </a:extLst>
          </p:cNvPr>
          <p:cNvSpPr txBox="1"/>
          <p:nvPr/>
        </p:nvSpPr>
        <p:spPr>
          <a:xfrm>
            <a:off x="305894" y="4082405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2AE13E-2E1D-3243-8266-76C54548F35C}"/>
              </a:ext>
            </a:extLst>
          </p:cNvPr>
          <p:cNvSpPr/>
          <p:nvPr/>
        </p:nvSpPr>
        <p:spPr>
          <a:xfrm>
            <a:off x="3430094" y="5562600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8045719-EC38-A14D-8D97-89FF06ECCAD3}"/>
              </a:ext>
            </a:extLst>
          </p:cNvPr>
          <p:cNvCxnSpPr>
            <a:cxnSpLocks/>
          </p:cNvCxnSpPr>
          <p:nvPr/>
        </p:nvCxnSpPr>
        <p:spPr>
          <a:xfrm>
            <a:off x="3902809" y="5245100"/>
            <a:ext cx="0" cy="317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9EA835AB-CB40-E545-831F-67D4084D21B3}"/>
              </a:ext>
            </a:extLst>
          </p:cNvPr>
          <p:cNvSpPr/>
          <p:nvPr/>
        </p:nvSpPr>
        <p:spPr>
          <a:xfrm>
            <a:off x="3099894" y="4954318"/>
            <a:ext cx="5320206" cy="290782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409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9001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DD872D71-38C9-5946-AF37-4C57F7678375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28083D9A-1290-234C-8502-D9219DD88B8D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143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9D68D06A-5610-684B-8845-5A8F621DBDDB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49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35B853-DD9C-6A4A-BF3C-42A692601378}"/>
              </a:ext>
            </a:extLst>
          </p:cNvPr>
          <p:cNvGrpSpPr/>
          <p:nvPr/>
        </p:nvGrpSpPr>
        <p:grpSpPr>
          <a:xfrm>
            <a:off x="469862" y="1321848"/>
            <a:ext cx="9042476" cy="646331"/>
            <a:chOff x="457162" y="1512348"/>
            <a:chExt cx="9042476" cy="6463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0647A9-D3B9-3343-8AD7-7D2F8DE85EC1}"/>
                </a:ext>
              </a:extLst>
            </p:cNvPr>
            <p:cNvSpPr/>
            <p:nvPr/>
          </p:nvSpPr>
          <p:spPr>
            <a:xfrm>
              <a:off x="457162" y="1518013"/>
              <a:ext cx="4419600" cy="635000"/>
            </a:xfrm>
            <a:prstGeom prst="rect">
              <a:avLst/>
            </a:prstGeom>
            <a:solidFill>
              <a:srgbClr val="57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-spring-boot-starter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9D5665-8BFF-4B45-958A-3C7783797BC2}"/>
                </a:ext>
              </a:extLst>
            </p:cNvPr>
            <p:cNvSpPr txBox="1"/>
            <p:nvPr/>
          </p:nvSpPr>
          <p:spPr>
            <a:xfrm>
              <a:off x="5092662" y="1512348"/>
              <a:ext cx="4406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Abstraktion für Spring Boot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(Einlesen Schemas, Servlet Registrierung,...)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209474" cy="646331"/>
            <a:chOff x="406362" y="5315652"/>
            <a:chExt cx="6209474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Parser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1E35A39-AD47-9548-A1F5-E365AC612F56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88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26060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Inline oder extern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1047303" y="220760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4728865" y="2214574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E20A0F-07BF-FC49-BFFD-FD2455988046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Query-Typ) müssen implementiert werden</a:t>
            </a:r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46BCDA-4B01-F94A-8283-721FE26B2273}"/>
              </a:ext>
            </a:extLst>
          </p:cNvPr>
          <p:cNvSpPr/>
          <p:nvPr/>
        </p:nvSpPr>
        <p:spPr>
          <a:xfrm>
            <a:off x="99577" y="2972091"/>
            <a:ext cx="2923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 für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Query-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1FE8DF2-4A08-EA41-9450-23B4EAE4721E}"/>
              </a:ext>
            </a:extLst>
          </p:cNvPr>
          <p:cNvCxnSpPr>
            <a:cxnSpLocks/>
          </p:cNvCxnSpPr>
          <p:nvPr/>
        </p:nvCxnSpPr>
        <p:spPr>
          <a:xfrm flipH="1">
            <a:off x="1536700" y="3227855"/>
            <a:ext cx="131272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801095" y="3594100"/>
            <a:ext cx="0" cy="660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List&lt;Beer&gt;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986404" y="3551381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Zuordnung über Namenskonvention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271594" y="4089653"/>
            <a:ext cx="481007" cy="3924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752601" y="4089653"/>
            <a:ext cx="1435099" cy="2530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03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526159" y="3761742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778001" y="4345024"/>
            <a:ext cx="215899" cy="38044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993900" y="4345024"/>
            <a:ext cx="4038600" cy="6206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85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1: Root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04975DC-353C-D243-8802-661F4D40894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C67C8-63EB-A14B-9370-7692DDB7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5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2: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765D4E-D110-744B-98F2-E57F44E0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4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3: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4FCD57-4306-EA4B-99AB-6F63196A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3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D96A7A2-DA66-DF45-A78C-2C6EF9239312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026477-E59D-0540-961C-BDB83A6F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Field </a:t>
            </a:r>
            <a:r>
              <a:rPr lang="de-DE" dirty="0" err="1"/>
              <a:t>Resolver</a:t>
            </a:r>
            <a:r>
              <a:rPr lang="de-DE" dirty="0"/>
              <a:t> für zusätzliche 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Explizite Zugriffs-Methoden für Felder, die nicht an Klasse vorhanden sind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Gilt auch für Felder, die zwischen API und Java-Klasse abweichen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z.B. anderer Rückgabe-Wert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D842C0-00C0-5A40-856F-5BA04F2987CC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24A1EF7-7BE6-1C4D-807A-B12345393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1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List&lt;Rating&gt; </a:t>
            </a:r>
            <a:r>
              <a:rPr lang="de-DE" sz="1400" dirty="0" err="1">
                <a:solidFill>
                  <a:srgbClr val="93162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DC8D1B-1A72-B044-85B3-A19F1A4048BF}"/>
              </a:ext>
            </a:extLst>
          </p:cNvPr>
          <p:cNvSpPr/>
          <p:nvPr/>
        </p:nvSpPr>
        <p:spPr>
          <a:xfrm>
            <a:off x="8406507" y="4992901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4E98D95-46D3-EC43-BA69-800794A71164}"/>
              </a:ext>
            </a:extLst>
          </p:cNvPr>
          <p:cNvCxnSpPr>
            <a:cxnSpLocks/>
          </p:cNvCxnSpPr>
          <p:nvPr/>
        </p:nvCxnSpPr>
        <p:spPr>
          <a:xfrm flipV="1">
            <a:off x="9032240" y="4460241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9235C33-9924-3844-B0B2-9449E55DEDF5}"/>
              </a:ext>
            </a:extLst>
          </p:cNvPr>
          <p:cNvSpPr/>
          <p:nvPr/>
        </p:nvSpPr>
        <p:spPr>
          <a:xfrm>
            <a:off x="6936810" y="4999249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Quell-Objekt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7D8F4C3-DD52-1947-8ADF-F5927391736F}"/>
              </a:ext>
            </a:extLst>
          </p:cNvPr>
          <p:cNvCxnSpPr>
            <a:cxnSpLocks/>
          </p:cNvCxnSpPr>
          <p:nvPr/>
        </p:nvCxnSpPr>
        <p:spPr>
          <a:xfrm flipV="1">
            <a:off x="7562543" y="4466589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03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.getRatings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==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  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17815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BCA4C6-3239-9F4C-9E5C-63BB6CEA79DA}"/>
              </a:ext>
            </a:extLst>
          </p:cNvPr>
          <p:cNvSpPr/>
          <p:nvPr/>
        </p:nvSpPr>
        <p:spPr>
          <a:xfrm>
            <a:off x="520700" y="3840371"/>
            <a:ext cx="91948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com.coxautodev.graphql.tools.FieldResolverError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sz="1400" dirty="0">
                <a:solidFill>
                  <a:srgbClr val="93162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priority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nh.graphql.beeradvisor.rating.graphql.RatingQueryResolver.beer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(~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nh.graphql.beeradvisor.rating.graphql.RatingQueryResolver.getBeer(~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E3445F-1B9B-F747-B860-D639CB57A42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beim Starten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ABF5E0-60F0-6D44-9803-182E8EA92C0F}"/>
              </a:ext>
            </a:extLst>
          </p:cNvPr>
          <p:cNvSpPr/>
          <p:nvPr/>
        </p:nvSpPr>
        <p:spPr>
          <a:xfrm>
            <a:off x="6907014" y="785691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2984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Annotationen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837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Annotationen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80555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Annotationen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notwendig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53432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erzeugen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Schema-Instanz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verbindet SDL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695367"/>
            <a:ext cx="65522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915111" y="468739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Schema-Datei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2438400" y="4841283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2438399" y="514515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915111" y="5000732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75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8393807" y="78569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Servlet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Vergleichbar mit REST-Controller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für komplette API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841601" y="2815456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graphql.servlet.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newBuilder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 Servlet in Container anmelden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F2F987-BF6E-E649-B627-B30EB9700A43}"/>
              </a:ext>
            </a:extLst>
          </p:cNvPr>
          <p:cNvSpPr/>
          <p:nvPr/>
        </p:nvSpPr>
        <p:spPr>
          <a:xfrm>
            <a:off x="152054" y="6308773"/>
            <a:ext cx="9931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localhost:9000/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graphql?query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='{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62548D-3F5C-2F42-9286-E52B0C304823}"/>
              </a:ext>
            </a:extLst>
          </p:cNvPr>
          <p:cNvSpPr/>
          <p:nvPr/>
        </p:nvSpPr>
        <p:spPr>
          <a:xfrm>
            <a:off x="152054" y="6011220"/>
            <a:ext cx="336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0432485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1502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894437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05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 und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schreiben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2275978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610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 und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schreiben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559643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 und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schreiben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instantiieren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in Container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9411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0454904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454853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8008974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140271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4AA713D-3235-F64F-916D-A0D764F4086E}"/>
              </a:ext>
            </a:extLst>
          </p:cNvPr>
          <p:cNvSpPr/>
          <p:nvPr/>
        </p:nvSpPr>
        <p:spPr>
          <a:xfrm>
            <a:off x="4442169" y="4330074"/>
            <a:ext cx="35790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9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268271" y="4282633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bedcon-graphql-example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/bedcon2018-graphql</a:t>
            </a: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241097" y="2636022"/>
            <a:ext cx="742382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 </a:t>
            </a:r>
          </a:p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Subscriptions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B0AA63-28A7-5747-85C1-D0737750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39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An Events (z.B. Datenänderungen) anmelden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informiert Client sobald es neue Events gibt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Pendant in REST (?)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301577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An Events (z.B. Datenänderungen) anmelden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informiert Client sobald es neue Events gibt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Pendant in REST (?)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2C0EC7-B774-324D-B5BF-E211E28DE013}"/>
              </a:ext>
            </a:extLst>
          </p:cNvPr>
          <p:cNvSpPr/>
          <p:nvPr/>
        </p:nvSpPr>
        <p:spPr>
          <a:xfrm>
            <a:off x="864973" y="2661978"/>
            <a:ext cx="29779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onNewRating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EDF067-8010-5E43-9978-D9C5F6C88F39}"/>
              </a:ext>
            </a:extLst>
          </p:cNvPr>
          <p:cNvSpPr/>
          <p:nvPr/>
        </p:nvSpPr>
        <p:spPr>
          <a:xfrm>
            <a:off x="4851400" y="2661977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"R9",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"B4"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"Lauren Jones"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Very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tasteful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4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F6D3B41-41DA-C746-9944-26FE024D370F}"/>
              </a:ext>
            </a:extLst>
          </p:cNvPr>
          <p:cNvCxnSpPr>
            <a:cxnSpLocks/>
          </p:cNvCxnSpPr>
          <p:nvPr/>
        </p:nvCxnSpPr>
        <p:spPr>
          <a:xfrm>
            <a:off x="3113902" y="4275438"/>
            <a:ext cx="195991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06CC241-E405-0649-A135-C329F9636B16}"/>
              </a:ext>
            </a:extLst>
          </p:cNvPr>
          <p:cNvSpPr/>
          <p:nvPr/>
        </p:nvSpPr>
        <p:spPr>
          <a:xfrm>
            <a:off x="3043536" y="3690678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panose="020B0503030403020204" pitchFamily="34" charset="77"/>
              </a:rPr>
              <a:t>Bei jedem</a:t>
            </a:r>
          </a:p>
          <a:p>
            <a:r>
              <a:rPr lang="de-DE" sz="1600" dirty="0">
                <a:solidFill>
                  <a:srgbClr val="41719C"/>
                </a:solidFill>
                <a:latin typeface="Source Sans Pro" panose="020B0503030403020204" pitchFamily="34" charset="77"/>
              </a:rPr>
              <a:t>neuen Rating</a:t>
            </a:r>
          </a:p>
        </p:txBody>
      </p:sp>
    </p:spTree>
    <p:extLst>
      <p:ext uri="{BB962C8B-B14F-4D97-AF65-F5344CB8AC3E}">
        <p14:creationId xmlns:p14="http://schemas.microsoft.com/office/powerpoint/2010/main" val="134310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Schema Definition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Root-Type "</a:t>
            </a:r>
            <a:r>
              <a:rPr lang="de-DE" sz="23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Felder und Return-Values wie bei Query und Mutation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CDFB12-0BFD-FC4D-8C23-6BAE5EBD764D}"/>
              </a:ext>
            </a:extLst>
          </p:cNvPr>
          <p:cNvSpPr/>
          <p:nvPr/>
        </p:nvSpPr>
        <p:spPr>
          <a:xfrm>
            <a:off x="2686565" y="3090513"/>
            <a:ext cx="4953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</a:p>
          <a:p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55252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ähnlich wie bei Query- und Mutation-Type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19632" y="3012705"/>
            <a:ext cx="70958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D0F75D-2898-CB43-956D-7CE58A3B97C7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9675406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ähnlich wie bei Query- und Mutation-Type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muss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</a:t>
            </a:r>
            <a:r>
              <a:rPr lang="de-DE" sz="2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Publisher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19632" y="3012705"/>
            <a:ext cx="70958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&lt;Rating&gt;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ratingPublisher.getPublisher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C00B70-0DBF-0040-AF76-75D3DB6D5F30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8991765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Publisher implementieren (Beispiel)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Hängt von verwendeter Technologie und Architektur ab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Spring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EA019DC-0FFB-8E41-AA87-E1C50D4E4B8D}"/>
              </a:ext>
            </a:extLst>
          </p:cNvPr>
          <p:cNvSpPr/>
          <p:nvPr/>
        </p:nvSpPr>
        <p:spPr>
          <a:xfrm>
            <a:off x="3250205" y="2695367"/>
            <a:ext cx="82058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reactivestreams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Emitter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Publisher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TransactionalEventListener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ratingCreated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RatingCreatedEvent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this.emitter.onNext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e.getRating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763333-C398-0940-A4CE-68FC8C1945CB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876548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6932574" y="790849"/>
            <a:ext cx="1499493" cy="322259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8423547" y="789386"/>
            <a:ext cx="1482453" cy="322259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Veröffentlichen über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Eigenes Servlet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Einbinden via Spring Boot Konfiguration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143D55-7A63-384F-93BF-50B27E87CB7F}"/>
              </a:ext>
            </a:extLst>
          </p:cNvPr>
          <p:cNvSpPr/>
          <p:nvPr/>
        </p:nvSpPr>
        <p:spPr>
          <a:xfrm>
            <a:off x="2476174" y="3197310"/>
            <a:ext cx="59473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websocket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websocket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subscriptions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75720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792085" y="5319162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09158C-9680-874F-A8E4-75F8A8B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1" y="539843"/>
            <a:ext cx="5245099" cy="47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2866</Words>
  <Application>Microsoft Macintosh PowerPoint</Application>
  <PresentationFormat>A4-Papier (210 x 297 mm)</PresentationFormat>
  <Paragraphs>820</Paragraphs>
  <Slides>84</Slides>
  <Notes>14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84</vt:i4>
      </vt:variant>
    </vt:vector>
  </HeadingPairs>
  <TitlesOfParts>
    <vt:vector size="9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bedcon | September 2018 | @nilshartmann</vt:lpstr>
      <vt:lpstr>@nilshartmann</vt:lpstr>
      <vt:lpstr>PowerPoint-Präsentation</vt:lpstr>
      <vt:lpstr>GraphQL</vt:lpstr>
      <vt:lpstr>GraphQL</vt:lpstr>
      <vt:lpstr>GraphQL</vt:lpstr>
      <vt:lpstr>GraphQL</vt:lpstr>
      <vt:lpstr>GitHub</vt:lpstr>
      <vt:lpstr>GitLab (Alpha)</vt:lpstr>
      <vt:lpstr>Atlassian</vt:lpstr>
      <vt:lpstr>Twitter</vt:lpstr>
      <vt:lpstr>New York Times</vt:lpstr>
      <vt:lpstr>Source-Code: http://bit.ly/bedcon-graphql-example</vt:lpstr>
      <vt:lpstr>http://localhost:9000</vt:lpstr>
      <vt:lpstr>Beispiel: Intellij IDEA</vt:lpstr>
      <vt:lpstr>Beispiel: VS Code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Abfragen mit GraphQL</vt:lpstr>
      <vt:lpstr>Teil 1: Abfragen und Schema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Queries ausführen</vt:lpstr>
      <vt:lpstr>GraphQL Schema</vt:lpstr>
      <vt:lpstr>Teil 2: Runtime-Umgebung (AKA: Eure Anwendung)</vt:lpstr>
      <vt:lpstr>graphql-java Projekt Familie</vt:lpstr>
      <vt:lpstr>graphql-java Projekt Familie</vt:lpstr>
      <vt:lpstr>graphql-java Projekt Familie</vt:lpstr>
      <vt:lpstr>graphql-java Projekt Familie</vt:lpstr>
      <vt:lpstr>Schema</vt:lpstr>
      <vt:lpstr>Resolver</vt:lpstr>
      <vt:lpstr>Resolver</vt:lpstr>
      <vt:lpstr>Resolver</vt:lpstr>
      <vt:lpstr>Resolver</vt:lpstr>
      <vt:lpstr>Resolver</vt:lpstr>
      <vt:lpstr>Resolving zur Laufzeit</vt:lpstr>
      <vt:lpstr>Resolving zur Laufzeit</vt:lpstr>
      <vt:lpstr>Resolving zur Laufzeit</vt:lpstr>
      <vt:lpstr>Resolving zur Laufzeit</vt:lpstr>
      <vt:lpstr>Resolving zur Laufzeit</vt:lpstr>
      <vt:lpstr>Field Resolver</vt:lpstr>
      <vt:lpstr>Field Resolver</vt:lpstr>
      <vt:lpstr>Field Resolver</vt:lpstr>
      <vt:lpstr>Resolver</vt:lpstr>
      <vt:lpstr>Resolver</vt:lpstr>
      <vt:lpstr>Resolver</vt:lpstr>
      <vt:lpstr>Resolver</vt:lpstr>
      <vt:lpstr>Runtime erzeugen</vt:lpstr>
      <vt:lpstr>Query ausführen</vt:lpstr>
      <vt:lpstr>Zusammenfassung</vt:lpstr>
      <vt:lpstr>Zusammenfassung</vt:lpstr>
      <vt:lpstr>Zusammenfassung</vt:lpstr>
      <vt:lpstr>Zusammenfassung</vt:lpstr>
      <vt:lpstr>Zusammenfassung</vt:lpstr>
      <vt:lpstr>Spring Boot Starter</vt:lpstr>
      <vt:lpstr>Spring Boot Starter</vt:lpstr>
      <vt:lpstr>Spring Boot Starter</vt:lpstr>
      <vt:lpstr>Spring Boot Starter</vt:lpstr>
      <vt:lpstr>Spring Boot Starter</vt:lpstr>
      <vt:lpstr>Spring Boot Starter</vt:lpstr>
      <vt:lpstr>HTTPS://NILSHARTMANN.NET | @nilshartmann</vt:lpstr>
      <vt:lpstr>PowerPoint-Präsentation</vt:lpstr>
      <vt:lpstr>Subscriptions</vt:lpstr>
      <vt:lpstr>Subscriptions</vt:lpstr>
      <vt:lpstr>Subscriptions</vt:lpstr>
      <vt:lpstr>Subscriptions</vt:lpstr>
      <vt:lpstr>Subscriptions</vt:lpstr>
      <vt:lpstr>Subscriptions</vt:lpstr>
      <vt:lpstr>Subscriptions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660</cp:revision>
  <cp:lastPrinted>2018-09-06T14:43:28Z</cp:lastPrinted>
  <dcterms:created xsi:type="dcterms:W3CDTF">2016-03-28T15:59:53Z</dcterms:created>
  <dcterms:modified xsi:type="dcterms:W3CDTF">2018-09-06T15:49:09Z</dcterms:modified>
</cp:coreProperties>
</file>